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9" autoAdjust="0"/>
    <p:restoredTop sz="94660"/>
  </p:normalViewPr>
  <p:slideViewPr>
    <p:cSldViewPr snapToGrid="0">
      <p:cViewPr varScale="1">
        <p:scale>
          <a:sx n="68" d="100"/>
          <a:sy n="68" d="100"/>
        </p:scale>
        <p:origin x="4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368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071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969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079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703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33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32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4149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7300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6520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667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322C10A-B39E-46C3-8102-A05337FE2510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897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microsoft.com/office/2007/relationships/media" Target="../media/media2.mp3"/><Relationship Id="rId7" Type="http://schemas.microsoft.com/office/2007/relationships/media" Target="../media/media6.mp3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microsoft.com/office/2007/relationships/media" Target="../media/media5.mp3"/><Relationship Id="rId5" Type="http://schemas.microsoft.com/office/2007/relationships/media" Target="../media/media4.mp3"/><Relationship Id="rId4" Type="http://schemas.microsoft.com/office/2007/relationships/media" Target="../media/media3.mp3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9F4682-3589-4CEE-87D6-F2EE92520B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Network Tour of Data Science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E4DED24-948F-4120-86AD-494AC7D722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Free Music Alternative Playlists</a:t>
            </a:r>
          </a:p>
        </p:txBody>
      </p:sp>
    </p:spTree>
    <p:extLst>
      <p:ext uri="{BB962C8B-B14F-4D97-AF65-F5344CB8AC3E}">
        <p14:creationId xmlns:p14="http://schemas.microsoft.com/office/powerpoint/2010/main" val="3690006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2BEE4B-6369-415B-AE65-65768A20A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Graph Creation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1DC916-B7CD-4020-9BCA-C41AE0E57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Distance calculation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 Normalization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 Type of distance : Euclidean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Spring layout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 2 dimensions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3 genres kept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Rock, Hip-Hop, Folk </a:t>
            </a:r>
          </a:p>
          <a:p>
            <a:pPr marL="566928" lvl="3" indent="0">
              <a:buNone/>
            </a:pPr>
            <a:endParaRPr lang="en-GB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60308A-EFA6-4FB1-B891-E8F86CA06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029628"/>
            <a:ext cx="5284480" cy="365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10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6727F4-7055-40B6-BD4B-85EC7D40A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Including our Songs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363C7E-953C-44A5-A922-26558663B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</a:t>
            </a:r>
            <a:r>
              <a:rPr lang="en-GB" sz="2800" dirty="0" err="1"/>
              <a:t>Recomputation</a:t>
            </a: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Placement using a K-D tree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E645F1-3426-4F65-900F-B4C8397F7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510" y="3059219"/>
            <a:ext cx="6892980" cy="300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727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B4641-ED87-46ED-A3EC-B4D0C6EFB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Playlist Generation Methods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3A774C-AD73-43E8-9409-36126EF4B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518D space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2D graph space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Heat diffusion </a:t>
            </a:r>
          </a:p>
        </p:txBody>
      </p:sp>
    </p:spTree>
    <p:extLst>
      <p:ext uri="{BB962C8B-B14F-4D97-AF65-F5344CB8AC3E}">
        <p14:creationId xmlns:p14="http://schemas.microsoft.com/office/powerpoint/2010/main" val="3647643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8C94EA-CB57-4E3F-9122-A1F3BCA3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518D Features Distances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B79A69-41FD-497F-8470-4DE4EEA4D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37360"/>
            <a:ext cx="10058400" cy="418829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Same distances used to calculate the adjacency matrix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Closest nodes from each given songs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Expectation : similar features =&gt; rhythm, height of voice, tonality… adventurous in regards to genres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77440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B78EFA-47C5-44A3-A522-0324B85D7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2D Spring Layout Graph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B0E97B-F9C5-426A-9420-17CF8D5FB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37360"/>
            <a:ext cx="100584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Euclidean distance between points in the 2D graph</a:t>
            </a:r>
          </a:p>
          <a:p>
            <a:pPr marL="0" indent="0">
              <a:buNone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GB" sz="2800" dirty="0"/>
              <a:t>Again, closest nodes from each given songs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Expectation : very targeted towards a speciﬁc kind of song and genre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893874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AA5C47-053D-4FA0-AC6F-0D5441289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Heat Diffusion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E09A29-B920-4270-8568-8D93BA8C84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539" y="2022846"/>
            <a:ext cx="7363545" cy="3906614"/>
          </a:xfr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E79B18D4-096D-465F-AC4C-20371406CEBD}"/>
              </a:ext>
            </a:extLst>
          </p:cNvPr>
          <p:cNvSpPr txBox="1">
            <a:spLocks/>
          </p:cNvSpPr>
          <p:nvPr/>
        </p:nvSpPr>
        <p:spPr>
          <a:xfrm>
            <a:off x="1097280" y="1737360"/>
            <a:ext cx="3267330" cy="419210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Diffusion </a:t>
            </a:r>
            <a:r>
              <a:rPr lang="en-US" sz="2800" dirty="0"/>
              <a:t>from each starting node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Averaging between all contributions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“Hottest” nodes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Expectation : fusion between every given songs properties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179186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15082-16AB-4E4C-90E4-9D089AAF9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 and Demo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727576-D646-4AA9-82FB-F51AAC237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43697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Good separation of genres in 2D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Close performance of different generation methods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Music is a subjective experience, make yourself an opinion 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0A3C8B-E2EC-45FF-AC67-D84C3C48E75E}"/>
              </a:ext>
            </a:extLst>
          </p:cNvPr>
          <p:cNvSpPr txBox="1"/>
          <p:nvPr/>
        </p:nvSpPr>
        <p:spPr>
          <a:xfrm>
            <a:off x="1225484" y="3850884"/>
            <a:ext cx="2130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Input </a:t>
            </a:r>
            <a:r>
              <a:rPr lang="en-CA" dirty="0" err="1"/>
              <a:t>musics</a:t>
            </a:r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A344A4-B186-457D-AC2F-D715788542E5}"/>
              </a:ext>
            </a:extLst>
          </p:cNvPr>
          <p:cNvSpPr txBox="1"/>
          <p:nvPr/>
        </p:nvSpPr>
        <p:spPr>
          <a:xfrm>
            <a:off x="4493442" y="3850884"/>
            <a:ext cx="246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Output </a:t>
            </a:r>
            <a:r>
              <a:rPr lang="en-CA" dirty="0" err="1"/>
              <a:t>musics</a:t>
            </a:r>
            <a:r>
              <a:rPr lang="en-CA" dirty="0"/>
              <a:t> : 518D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E17FF6-4D32-4E15-9D2D-D04B3067C4D6}"/>
              </a:ext>
            </a:extLst>
          </p:cNvPr>
          <p:cNvSpPr txBox="1"/>
          <p:nvPr/>
        </p:nvSpPr>
        <p:spPr>
          <a:xfrm>
            <a:off x="1225484" y="4884340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Pharaos</a:t>
            </a:r>
            <a:r>
              <a:rPr lang="en-US" sz="1400" dirty="0"/>
              <a:t> -The </a:t>
            </a:r>
            <a:r>
              <a:rPr lang="en-US" sz="1400" dirty="0" err="1"/>
              <a:t>Pharaos</a:t>
            </a:r>
            <a:r>
              <a:rPr lang="en-US" sz="1400" dirty="0"/>
              <a:t> Theme</a:t>
            </a:r>
            <a:endParaRPr lang="en-CA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E006C-DCC0-47E6-9A5D-B19F2B880927}"/>
              </a:ext>
            </a:extLst>
          </p:cNvPr>
          <p:cNvSpPr txBox="1"/>
          <p:nvPr/>
        </p:nvSpPr>
        <p:spPr>
          <a:xfrm>
            <a:off x="1225484" y="5726835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Comfort Fit - Sorry</a:t>
            </a:r>
            <a:endParaRPr lang="en-CA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3597F6-1A32-41EF-BAF3-8A26E992BA41}"/>
              </a:ext>
            </a:extLst>
          </p:cNvPr>
          <p:cNvSpPr txBox="1"/>
          <p:nvPr/>
        </p:nvSpPr>
        <p:spPr>
          <a:xfrm>
            <a:off x="4345754" y="4884340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Pharaos</a:t>
            </a:r>
            <a:r>
              <a:rPr lang="en-US" sz="1400" dirty="0"/>
              <a:t> - Mission Bucharest</a:t>
            </a:r>
            <a:endParaRPr lang="en-CA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C0BDE6-B0A1-4C4E-87A6-BD7450404E87}"/>
              </a:ext>
            </a:extLst>
          </p:cNvPr>
          <p:cNvSpPr txBox="1"/>
          <p:nvPr/>
        </p:nvSpPr>
        <p:spPr>
          <a:xfrm>
            <a:off x="4345755" y="5724844"/>
            <a:ext cx="2894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</a:t>
            </a:r>
            <a:r>
              <a:rPr lang="en-US" sz="1400" dirty="0" err="1"/>
              <a:t>Impossebulls</a:t>
            </a:r>
            <a:r>
              <a:rPr lang="en-US" sz="1400" dirty="0"/>
              <a:t> - Volume Original Demo Instrumental</a:t>
            </a:r>
            <a:endParaRPr lang="en-CA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3EC2AF-4F87-4622-88C9-B222AE6EAE02}"/>
              </a:ext>
            </a:extLst>
          </p:cNvPr>
          <p:cNvSpPr txBox="1"/>
          <p:nvPr/>
        </p:nvSpPr>
        <p:spPr>
          <a:xfrm>
            <a:off x="8100764" y="4884339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MC </a:t>
            </a:r>
            <a:r>
              <a:rPr lang="en-US" sz="1400" dirty="0" err="1"/>
              <a:t>Cullah</a:t>
            </a:r>
            <a:r>
              <a:rPr lang="en-US" sz="1400" dirty="0"/>
              <a:t> - A Dangerous Game</a:t>
            </a:r>
            <a:endParaRPr lang="en-CA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848C78-735B-4948-95C9-BF3FED515F0D}"/>
              </a:ext>
            </a:extLst>
          </p:cNvPr>
          <p:cNvSpPr txBox="1"/>
          <p:nvPr/>
        </p:nvSpPr>
        <p:spPr>
          <a:xfrm>
            <a:off x="8100765" y="5678677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Wann</a:t>
            </a:r>
            <a:r>
              <a:rPr lang="en-US" sz="1400" dirty="0"/>
              <a:t> - Happy Birthday</a:t>
            </a:r>
            <a:endParaRPr lang="en-CA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82E6AC-BF86-4BE5-A7C4-BDB2E84575D3}"/>
              </a:ext>
            </a:extLst>
          </p:cNvPr>
          <p:cNvSpPr txBox="1"/>
          <p:nvPr/>
        </p:nvSpPr>
        <p:spPr>
          <a:xfrm>
            <a:off x="8100765" y="3850884"/>
            <a:ext cx="246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Output </a:t>
            </a:r>
            <a:r>
              <a:rPr lang="en-CA" dirty="0" err="1"/>
              <a:t>musics</a:t>
            </a:r>
            <a:r>
              <a:rPr lang="en-CA" dirty="0"/>
              <a:t> : Heat</a:t>
            </a:r>
          </a:p>
        </p:txBody>
      </p:sp>
      <p:pic>
        <p:nvPicPr>
          <p:cNvPr id="5" name="The_Impossebulls_-_38_-_Volume_Original_Demo_Instrumental">
            <a:hlinkClick r:id="" action="ppaction://media"/>
            <a:extLst>
              <a:ext uri="{FF2B5EF4-FFF2-40B4-BE49-F238E27FC236}">
                <a16:creationId xmlns:a16="http://schemas.microsoft.com/office/drawing/2014/main" id="{BED0C22C-AA99-4127-AF3F-D5DA80E6B07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9086" end="139489.775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525153" y="5272277"/>
            <a:ext cx="406400" cy="406400"/>
          </a:xfrm>
          <a:prstGeom prst="rect">
            <a:avLst/>
          </a:prstGeom>
        </p:spPr>
      </p:pic>
      <p:pic>
        <p:nvPicPr>
          <p:cNvPr id="14" name="Pharaos_-_01_-_Mission_Bucharest">
            <a:hlinkClick r:id="" action="ppaction://media"/>
            <a:extLst>
              <a:ext uri="{FF2B5EF4-FFF2-40B4-BE49-F238E27FC236}">
                <a16:creationId xmlns:a16="http://schemas.microsoft.com/office/drawing/2014/main" id="{345CE0C9-E011-46DE-8938-ACF16503960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5106" end="122476.4693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525153" y="4396314"/>
            <a:ext cx="406400" cy="406400"/>
          </a:xfrm>
          <a:prstGeom prst="rect">
            <a:avLst/>
          </a:prstGeom>
        </p:spPr>
      </p:pic>
      <p:pic>
        <p:nvPicPr>
          <p:cNvPr id="15" name="Wann_-_06_-_Happy_Birthday">
            <a:hlinkClick r:id="" action="ppaction://media"/>
            <a:extLst>
              <a:ext uri="{FF2B5EF4-FFF2-40B4-BE49-F238E27FC236}">
                <a16:creationId xmlns:a16="http://schemas.microsoft.com/office/drawing/2014/main" id="{FD17DBC5-0F9C-4E77-90DB-F52769CAE54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st="18383" end="145446.9591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132476" y="5232196"/>
            <a:ext cx="406400" cy="406400"/>
          </a:xfrm>
          <a:prstGeom prst="rect">
            <a:avLst/>
          </a:prstGeom>
        </p:spPr>
      </p:pic>
      <p:pic>
        <p:nvPicPr>
          <p:cNvPr id="16" name="MC_Cullah_-_01_-_A_Dangerous_Game">
            <a:hlinkClick r:id="" action="ppaction://media"/>
            <a:extLst>
              <a:ext uri="{FF2B5EF4-FFF2-40B4-BE49-F238E27FC236}">
                <a16:creationId xmlns:a16="http://schemas.microsoft.com/office/drawing/2014/main" id="{F17F44A7-48F8-4992-B1E7-643DEC9BF94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5">
                  <p14:trim st="26114" end="91016.775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132476" y="4437858"/>
            <a:ext cx="406400" cy="406400"/>
          </a:xfrm>
          <a:prstGeom prst="rect">
            <a:avLst/>
          </a:prstGeom>
        </p:spPr>
      </p:pic>
      <p:pic>
        <p:nvPicPr>
          <p:cNvPr id="17" name="Comfort_Fit_-_03_-_Sorry">
            <a:hlinkClick r:id="" action="ppaction://media"/>
            <a:extLst>
              <a:ext uri="{FF2B5EF4-FFF2-40B4-BE49-F238E27FC236}">
                <a16:creationId xmlns:a16="http://schemas.microsoft.com/office/drawing/2014/main" id="{CE3DC661-1D16-4274-9A68-38F803D87A1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6">
                  <p14:trim st="16275" end="171271.1224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84312" y="5287990"/>
            <a:ext cx="406400" cy="406400"/>
          </a:xfrm>
          <a:prstGeom prst="rect">
            <a:avLst/>
          </a:prstGeom>
        </p:spPr>
      </p:pic>
      <p:pic>
        <p:nvPicPr>
          <p:cNvPr id="18" name="Pharaos_-_03_-_The_Pharaos_Theme">
            <a:hlinkClick r:id="" action="ppaction://media"/>
            <a:extLst>
              <a:ext uri="{FF2B5EF4-FFF2-40B4-BE49-F238E27FC236}">
                <a16:creationId xmlns:a16="http://schemas.microsoft.com/office/drawing/2014/main" id="{10A4CB78-04E3-4F70-9671-F6FA6A05C2E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7">
                  <p14:trim st="4529" end="92467.5306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84312" y="444730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4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25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602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4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344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277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étrospective">
  <a:themeElements>
    <a:clrScheme name="Rétrospectiv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88</TotalTime>
  <Words>226</Words>
  <Application>Microsoft Office PowerPoint</Application>
  <PresentationFormat>Widescreen</PresentationFormat>
  <Paragraphs>54</Paragraphs>
  <Slides>8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Rétrospective</vt:lpstr>
      <vt:lpstr>Network Tour of Data Science</vt:lpstr>
      <vt:lpstr>Graph Creation</vt:lpstr>
      <vt:lpstr>Including our Songs</vt:lpstr>
      <vt:lpstr>Playlist Generation Methods</vt:lpstr>
      <vt:lpstr>518D Features Distances</vt:lpstr>
      <vt:lpstr>2D Spring Layout Graph</vt:lpstr>
      <vt:lpstr>Heat Diffusion</vt:lpstr>
      <vt:lpstr>Conclusion and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Tour of Data Science</dc:title>
  <dc:creator>Lucas Biotto</dc:creator>
  <cp:lastModifiedBy>Anaël Buchegger</cp:lastModifiedBy>
  <cp:revision>22</cp:revision>
  <dcterms:created xsi:type="dcterms:W3CDTF">2019-01-10T16:38:01Z</dcterms:created>
  <dcterms:modified xsi:type="dcterms:W3CDTF">2019-01-15T14:47:41Z</dcterms:modified>
</cp:coreProperties>
</file>

<file path=docProps/thumbnail.jpeg>
</file>